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6858000" cy="9906000" type="A4"/>
  <p:notesSz cx="6896100" cy="10033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2778" y="15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F444A-DF80-47A5-9994-0440050B0D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0D300-602F-4B26-8701-59F3718B726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4972050" y="396875"/>
            <a:ext cx="1543050" cy="84518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6750" cy="84518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161C9B-E81E-4D8C-8D32-752511B1903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09B53-E115-4802-BBBC-5E078306E1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8F7B3-49C8-45B0-8CBF-9E3ED37F539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2B6D9-B73C-455B-A41D-D0FA120CE7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7AD618-EE18-4302-8529-C3563798BEA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CA71F-24BB-4E54-BE1D-6B83B087495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1FEEA-A963-4A54-9EDF-DBA7062EC64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1CE6D-6C63-4287-ADD6-32B8465B1C7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FBF66F-61A8-444E-A78A-731A795CCB8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20175"/>
            <a:ext cx="160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0175"/>
            <a:ext cx="2171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0175"/>
            <a:ext cx="160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71FADA2-95F4-423B-9249-DF00059A207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83"/>
          <a:stretch/>
        </p:blipFill>
        <p:spPr bwMode="auto">
          <a:xfrm>
            <a:off x="2708920" y="2648744"/>
            <a:ext cx="4144516" cy="4992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221213" y="2106940"/>
            <a:ext cx="6415569" cy="40011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  <a:flatTx/>
          </a:bodyPr>
          <a:lstStyle/>
          <a:p>
            <a:pPr algn="ctr">
              <a:defRPr/>
            </a:pPr>
            <a:r>
              <a:rPr lang="es-AR" sz="2000" b="1" dirty="0" smtClean="0">
                <a:solidFill>
                  <a:schemeClr val="bg1"/>
                </a:solidFill>
              </a:rPr>
              <a:t>CINE DEBATE PARA PERSONAS CON DIABETES</a:t>
            </a:r>
          </a:p>
        </p:txBody>
      </p:sp>
      <p:sp>
        <p:nvSpPr>
          <p:cNvPr id="13318" name="Text Box 16"/>
          <p:cNvSpPr txBox="1">
            <a:spLocks noChangeArrowheads="1"/>
          </p:cNvSpPr>
          <p:nvPr/>
        </p:nvSpPr>
        <p:spPr bwMode="auto">
          <a:xfrm>
            <a:off x="71414" y="2990570"/>
            <a:ext cx="2708921" cy="477053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s-ES" sz="2000" b="1" dirty="0" smtClean="0"/>
              <a:t>Los esperamos los días martes de 9:00 a 11:30 hrs en la sala Ente Cultural de la Provincia de Tucumán, sala </a:t>
            </a:r>
            <a:r>
              <a:rPr lang="es-ES" sz="2000" b="1" dirty="0" err="1" smtClean="0"/>
              <a:t>Hynes</a:t>
            </a:r>
            <a:r>
              <a:rPr lang="es-ES" sz="2000" b="1" dirty="0" smtClean="0"/>
              <a:t> </a:t>
            </a:r>
            <a:r>
              <a:rPr lang="es-ES" sz="2000" b="1" dirty="0" err="1" smtClean="0"/>
              <a:t>O’Connor</a:t>
            </a:r>
            <a:r>
              <a:rPr lang="es-ES" sz="2000" b="1" dirty="0" smtClean="0"/>
              <a:t>, San Martín 251.</a:t>
            </a:r>
          </a:p>
          <a:p>
            <a:endParaRPr lang="es-ES" sz="2000" b="1" dirty="0" smtClean="0"/>
          </a:p>
          <a:p>
            <a:r>
              <a:rPr lang="es-ES" sz="2000" b="1" dirty="0" smtClean="0"/>
              <a:t>Fechas:</a:t>
            </a:r>
          </a:p>
          <a:p>
            <a:pPr lvl="0"/>
            <a:r>
              <a:rPr lang="es-ES" sz="2000" b="1" dirty="0" smtClean="0"/>
              <a:t>14 de Junio</a:t>
            </a:r>
            <a:endParaRPr lang="en-US" sz="2000" b="1" dirty="0" smtClean="0"/>
          </a:p>
          <a:p>
            <a:pPr lvl="0"/>
            <a:r>
              <a:rPr lang="es-ES" sz="2000" b="1" dirty="0" smtClean="0"/>
              <a:t>19 de Julio</a:t>
            </a:r>
            <a:endParaRPr lang="en-US" sz="2000" b="1" dirty="0" smtClean="0"/>
          </a:p>
          <a:p>
            <a:pPr lvl="0"/>
            <a:r>
              <a:rPr lang="es-ES" sz="2000" b="1" dirty="0" smtClean="0"/>
              <a:t>9 de Agosto</a:t>
            </a:r>
            <a:endParaRPr lang="en-US" sz="2000" b="1" dirty="0" smtClean="0"/>
          </a:p>
          <a:p>
            <a:pPr lvl="0"/>
            <a:r>
              <a:rPr lang="es-ES" sz="2000" b="1" dirty="0" smtClean="0"/>
              <a:t>27 de Septiembre</a:t>
            </a:r>
            <a:endParaRPr lang="en-US" sz="2000" b="1" dirty="0" smtClean="0"/>
          </a:p>
          <a:p>
            <a:endParaRPr lang="es-ES" sz="2400" b="1" dirty="0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-1" y="7691045"/>
            <a:ext cx="6857999" cy="646331"/>
          </a:xfrm>
          <a:prstGeom prst="rect">
            <a:avLst/>
          </a:prstGeom>
          <a:noFill/>
          <a:ln w="25400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3538" indent="-363538" algn="ctr">
              <a:defRPr/>
            </a:pPr>
            <a:r>
              <a:rPr lang="es-AR" sz="1200" b="1" i="1" dirty="0" smtClean="0"/>
              <a:t>DECLARADO EVENTO DE INTERES CULTURAL</a:t>
            </a:r>
          </a:p>
          <a:p>
            <a:pPr marL="363538" indent="-363538" algn="ctr">
              <a:defRPr/>
            </a:pPr>
            <a:r>
              <a:rPr lang="es-AR" sz="1200" b="1" i="1" dirty="0" smtClean="0"/>
              <a:t>PROYECTO INCORPORADO EN LA AGENDA DE ACTIVIDADES DEL BICENTENARIO</a:t>
            </a:r>
          </a:p>
          <a:p>
            <a:pPr marL="363538" indent="-363538" algn="ctr">
              <a:defRPr/>
            </a:pPr>
            <a:r>
              <a:rPr lang="es-AR" sz="1200" b="1" i="1" dirty="0" smtClean="0"/>
              <a:t>AUSPICIADO POR LA ESCUELA DE CINE, VIDEO Y TELEVISION 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0" y="1064568"/>
            <a:ext cx="6858000" cy="830997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5400" cmpd="sng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63538" indent="-363538" algn="ctr">
              <a:defRPr/>
            </a:pPr>
            <a:r>
              <a:rPr lang="es-ES" sz="2000" b="1" dirty="0" smtClean="0"/>
              <a:t>Programa Provincial de Diabetes </a:t>
            </a:r>
            <a:endParaRPr lang="es-ES" sz="2000" b="1" dirty="0"/>
          </a:p>
          <a:p>
            <a:pPr marL="363538" indent="-363538" algn="ctr">
              <a:defRPr/>
            </a:pPr>
            <a:r>
              <a:rPr lang="es-ES" sz="2000" b="1" dirty="0" smtClean="0"/>
              <a:t>Invita:</a:t>
            </a:r>
            <a:endParaRPr lang="es-ES" sz="2000" b="1" dirty="0"/>
          </a:p>
          <a:p>
            <a:pPr>
              <a:defRPr/>
            </a:pPr>
            <a:endParaRPr lang="es-ES" sz="800" b="1" dirty="0" smtClean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41" y="128464"/>
            <a:ext cx="4934163" cy="85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47" r="21532" b="38575"/>
          <a:stretch/>
        </p:blipFill>
        <p:spPr bwMode="auto">
          <a:xfrm>
            <a:off x="617460" y="8256979"/>
            <a:ext cx="1227363" cy="150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97" t="60702" r="20942"/>
          <a:stretch/>
        </p:blipFill>
        <p:spPr bwMode="auto">
          <a:xfrm>
            <a:off x="2098690" y="8596338"/>
            <a:ext cx="1402318" cy="103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3212" y="8524900"/>
            <a:ext cx="809928" cy="1035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467" y="8596338"/>
            <a:ext cx="731837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79</Words>
  <Application>Microsoft Office PowerPoint</Application>
  <PresentationFormat>A4 (210 x 297 mm)</PresentationFormat>
  <Paragraphs>13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3" baseType="lpstr">
      <vt:lpstr>Arial</vt:lpstr>
      <vt:lpstr>Diseño predeterminado</vt:lpstr>
      <vt:lpstr>Presentación de PowerPoint</vt:lpstr>
    </vt:vector>
  </TitlesOfParts>
  <Company>Facultad de Medicina UNT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Marcos Salvatierra</dc:creator>
  <cp:lastModifiedBy>Gustavo</cp:lastModifiedBy>
  <cp:revision>46</cp:revision>
  <dcterms:created xsi:type="dcterms:W3CDTF">2008-09-08T15:18:06Z</dcterms:created>
  <dcterms:modified xsi:type="dcterms:W3CDTF">2016-06-03T14:47:56Z</dcterms:modified>
</cp:coreProperties>
</file>